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20" r:id="rId3"/>
    <p:sldId id="323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22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6970" autoAdjust="0"/>
  </p:normalViewPr>
  <p:slideViewPr>
    <p:cSldViewPr>
      <p:cViewPr>
        <p:scale>
          <a:sx n="50" d="100"/>
          <a:sy n="50" d="100"/>
        </p:scale>
        <p:origin x="-10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0DAAE-2DBA-46B2-8644-374B6C86396F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B0B91-0826-4C29-BF85-1AABAB1F9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8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A56E-1E8B-4199-AE46-76FC1E7AF25B}" type="datetimeFigureOut">
              <a:rPr lang="fr-FR"/>
              <a:pPr>
                <a:defRPr/>
              </a:pPr>
              <a:t>02/10/2011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49806-F54C-4287-A0DD-5C2BC3605B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09C4-E0AA-494C-8DD4-BC53B283FBB7}" type="datetimeFigureOut">
              <a:rPr lang="fr-FR"/>
              <a:pPr>
                <a:defRPr/>
              </a:pPr>
              <a:t>02/10/2011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4638-E0B0-429B-8084-93F32D373C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CD20C-40F3-441E-8D5D-F345E39D11D4}" type="datetimeFigureOut">
              <a:rPr lang="fr-FR"/>
              <a:pPr>
                <a:defRPr/>
              </a:pPr>
              <a:t>02/10/2011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ED3A-7486-4F6B-A883-D5E5EC5F33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DF39A-5B86-4C63-98EE-410D13B70278}" type="datetimeFigureOut">
              <a:rPr lang="fr-FR"/>
              <a:pPr>
                <a:defRPr/>
              </a:pPr>
              <a:t>02/10/2011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EA972-5048-4E57-9358-873A342B97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BE907-AD94-4D19-BA6E-284DAC2E5EAB}" type="datetimeFigureOut">
              <a:rPr lang="fr-FR"/>
              <a:pPr>
                <a:defRPr/>
              </a:pPr>
              <a:t>02/10/2011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A29E-707D-4F95-9BAB-5C5123F368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BA36-EA8E-4393-86D5-11CC63987549}" type="datetimeFigureOut">
              <a:rPr lang="fr-FR"/>
              <a:pPr>
                <a:defRPr/>
              </a:pPr>
              <a:t>02/10/2011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E388-B2A7-492A-9784-85B7894D2B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7991-9A27-4FC2-AC89-15EDB02F7F9A}" type="datetimeFigureOut">
              <a:rPr lang="fr-FR"/>
              <a:pPr>
                <a:defRPr/>
              </a:pPr>
              <a:t>02/10/2011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FFAE-D7DF-401A-8C60-1220ACDA0F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02136-9124-4AB1-9E62-01998E31B8F6}" type="datetimeFigureOut">
              <a:rPr lang="fr-FR"/>
              <a:pPr>
                <a:defRPr/>
              </a:pPr>
              <a:t>02/10/2011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51CB4-713A-4F5A-A06A-ECC6854904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F40F-6B3F-486F-949A-CEA629AAF2DA}" type="datetimeFigureOut">
              <a:rPr lang="fr-FR"/>
              <a:pPr>
                <a:defRPr/>
              </a:pPr>
              <a:t>02/10/2011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E181A-BC8D-4BFA-9217-2F18800712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8E60-19F0-4119-BD73-9181D7F80E70}" type="datetimeFigureOut">
              <a:rPr lang="fr-FR"/>
              <a:pPr>
                <a:defRPr/>
              </a:pPr>
              <a:t>02/10/2011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64FE-313E-458C-8176-07929273B5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D187-C792-4CC1-9153-8B3B6254941B}" type="datetimeFigureOut">
              <a:rPr lang="fr-FR"/>
              <a:pPr>
                <a:defRPr/>
              </a:pPr>
              <a:t>02/10/2011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CCACA-5714-465A-BF3D-92FCE534E5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892A37-A338-4D2A-AB46-EE6D4CCE1C27}" type="datetimeFigureOut">
              <a:rPr lang="fr-FR"/>
              <a:pPr>
                <a:defRPr/>
              </a:pPr>
              <a:t>02/10/2011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6ABE51-3721-4AB1-83C8-AC5FD42D40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643966" cy="1343025"/>
          </a:xfrm>
        </p:spPr>
        <p:txBody>
          <a:bodyPr/>
          <a:lstStyle/>
          <a:p>
            <a:pPr algn="l"/>
            <a:r>
              <a:rPr lang="fr-CA" sz="5400" b="1" dirty="0" err="1" smtClean="0"/>
              <a:t>Membagun</a:t>
            </a:r>
            <a:r>
              <a:rPr lang="fr-CA" sz="5400" b="1" dirty="0" smtClean="0"/>
              <a:t> </a:t>
            </a:r>
            <a:r>
              <a:rPr lang="fr-CA" sz="5400" b="1" dirty="0" err="1" smtClean="0"/>
              <a:t>Website</a:t>
            </a:r>
            <a:r>
              <a:rPr lang="fr-CA" sz="5400" b="1" dirty="0" smtClean="0"/>
              <a:t> </a:t>
            </a:r>
            <a:r>
              <a:rPr lang="fr-CA" sz="5400" b="1" dirty="0" err="1" smtClean="0"/>
              <a:t>secara</a:t>
            </a:r>
            <a:r>
              <a:rPr lang="fr-CA" sz="5400" b="1" dirty="0" smtClean="0"/>
              <a:t> Online </a:t>
            </a:r>
            <a:r>
              <a:rPr lang="fr-CA" sz="5400" b="1" dirty="0" err="1" smtClean="0"/>
              <a:t>dengan</a:t>
            </a:r>
            <a:r>
              <a:rPr lang="fr-CA" sz="5400" b="1" dirty="0" smtClean="0"/>
              <a:t> </a:t>
            </a:r>
            <a:r>
              <a:rPr lang="fr-CA" sz="5400" b="1" smtClean="0"/>
              <a:t>Webly</a:t>
            </a:r>
            <a:endParaRPr lang="fr-FR" sz="5400" b="1" dirty="0" smtClean="0"/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6572200" y="6000768"/>
            <a:ext cx="2571800" cy="571504"/>
          </a:xfrm>
        </p:spPr>
        <p:txBody>
          <a:bodyPr/>
          <a:lstStyle/>
          <a:p>
            <a:pPr algn="l"/>
            <a:r>
              <a:rPr lang="fr-CA" sz="2800" b="1" smtClean="0">
                <a:solidFill>
                  <a:schemeClr val="tx1"/>
                </a:solidFill>
              </a:rPr>
              <a:t>Abdul Rachman</a:t>
            </a:r>
            <a:endParaRPr lang="fr-FR" sz="2800" b="1" smtClean="0">
              <a:solidFill>
                <a:schemeClr val="tx1"/>
              </a:solidFill>
            </a:endParaRPr>
          </a:p>
        </p:txBody>
      </p:sp>
      <p:pic>
        <p:nvPicPr>
          <p:cNvPr id="4" name="Picture 3" descr="43448A_33_Gamer_Enth_CH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846251"/>
            <a:ext cx="3270654" cy="5011749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4071902" y="4071942"/>
            <a:ext cx="507209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SMK </a:t>
            </a:r>
            <a:r>
              <a:rPr kumimoji="0" lang="fr-C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Negeri</a:t>
            </a:r>
            <a:r>
              <a:rPr kumimoji="0" lang="fr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 Bangil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2800" b="1" dirty="0" err="1" smtClean="0">
                <a:latin typeface="+mj-lt"/>
                <a:ea typeface="+mj-ea"/>
                <a:cs typeface="+mj-cs"/>
              </a:rPr>
              <a:t>Minggu</a:t>
            </a:r>
            <a:r>
              <a:rPr lang="fr-CA" sz="2800" b="1" dirty="0" smtClean="0">
                <a:latin typeface="+mj-lt"/>
                <a:ea typeface="+mj-ea"/>
                <a:cs typeface="+mj-cs"/>
              </a:rPr>
              <a:t>, 02 </a:t>
            </a:r>
            <a:r>
              <a:rPr lang="fr-CA" sz="2800" b="1" dirty="0" err="1" smtClean="0">
                <a:latin typeface="+mj-lt"/>
                <a:ea typeface="+mj-ea"/>
                <a:cs typeface="+mj-cs"/>
              </a:rPr>
              <a:t>Oktober</a:t>
            </a:r>
            <a:r>
              <a:rPr lang="fr-CA" sz="2800" b="1" dirty="0" smtClean="0">
                <a:latin typeface="+mj-lt"/>
                <a:ea typeface="+mj-ea"/>
                <a:cs typeface="+mj-cs"/>
              </a:rPr>
              <a:t> 2011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n1763810201_77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2357" y="1846251"/>
            <a:ext cx="1655594" cy="2085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endParaRPr lang="en-US" dirty="0"/>
          </a:p>
        </p:txBody>
      </p:sp>
      <p:pic>
        <p:nvPicPr>
          <p:cNvPr id="7170" name="Picture 2" descr="C:\Documents and Settings\SHIRO\My Documents\My Pictures\weebly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" y="1609659"/>
            <a:ext cx="8981256" cy="52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Editor</a:t>
            </a:r>
            <a:endParaRPr lang="en-US" dirty="0"/>
          </a:p>
        </p:txBody>
      </p:sp>
      <p:pic>
        <p:nvPicPr>
          <p:cNvPr id="8194" name="Picture 2" descr="C:\Documents and Settings\SHIRO\My Documents\My Pictures\weebly\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6" y="1593113"/>
            <a:ext cx="8909248" cy="522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pic>
        <p:nvPicPr>
          <p:cNvPr id="9218" name="Picture 2" descr="C:\Documents and Settings\SHIRO\My Documents\My Pictures\weebly\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4" y="1547442"/>
            <a:ext cx="8864302" cy="51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menu Element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1" y="1667061"/>
            <a:ext cx="8647557" cy="506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7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menu Element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" y="1455563"/>
            <a:ext cx="9144000" cy="535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menu Element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4" y="1520174"/>
            <a:ext cx="8871892" cy="519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menu Element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595306"/>
            <a:ext cx="8892480" cy="52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4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Mendisain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menu </a:t>
            </a:r>
            <a:r>
              <a:rPr lang="en-US" dirty="0" err="1" smtClean="0"/>
              <a:t>Desain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595306"/>
            <a:ext cx="8892480" cy="52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2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Mendisain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menu </a:t>
            </a:r>
            <a:r>
              <a:rPr lang="en-US" dirty="0" err="1" smtClean="0"/>
              <a:t>Desain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5" y="1620540"/>
            <a:ext cx="8806349" cy="515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1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Mendisain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menu </a:t>
            </a:r>
            <a:r>
              <a:rPr lang="en-US" dirty="0" err="1" smtClean="0"/>
              <a:t>Desain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3920"/>
            <a:ext cx="8784976" cy="514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2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Webly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7089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/>
              <a:t>http://en.wikipedia.org/wiki/Weebly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Mendisain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menu </a:t>
            </a:r>
            <a:r>
              <a:rPr lang="en-US" dirty="0" err="1" smtClean="0"/>
              <a:t>Desain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657507"/>
            <a:ext cx="8676456" cy="508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4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Mendisain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menu </a:t>
            </a:r>
            <a:r>
              <a:rPr lang="en-US" dirty="0" err="1" smtClean="0"/>
              <a:t>Desain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2381"/>
            <a:ext cx="9144000" cy="535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4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Menambah</a:t>
            </a:r>
            <a:r>
              <a:rPr lang="en-US" dirty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menu Page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9118938" cy="512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2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6" descr="43448A_33_Gamer_Enth_CH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714488"/>
            <a:ext cx="3270654" cy="5011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Salam TIK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endParaRPr lang="en-US" dirty="0"/>
          </a:p>
        </p:txBody>
      </p:sp>
      <p:pic>
        <p:nvPicPr>
          <p:cNvPr id="8" name="Picture 7" descr="n1763810201_77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988840"/>
            <a:ext cx="3085033" cy="38870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51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/>
          <a:lstStyle/>
          <a:p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web </a:t>
            </a:r>
            <a:r>
              <a:rPr lang="en-US" dirty="0" err="1" smtClean="0"/>
              <a:t>denganWebly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29922" y="1853043"/>
            <a:ext cx="82296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sz="3200" dirty="0" smtClean="0"/>
              <a:t>Email ( yahoo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gmail</a:t>
            </a:r>
            <a:r>
              <a:rPr lang="en-US" sz="3200" dirty="0" smtClean="0"/>
              <a:t> )</a:t>
            </a:r>
            <a:endParaRPr lang="en-US" sz="3200" dirty="0"/>
          </a:p>
          <a:p>
            <a:pPr marL="514350" indent="-514350" algn="l">
              <a:buAutoNum type="arabicPeriod"/>
            </a:pPr>
            <a:r>
              <a:rPr lang="en-US" sz="3200" dirty="0" err="1" smtClean="0"/>
              <a:t>Koneksi</a:t>
            </a:r>
            <a:r>
              <a:rPr lang="en-US" sz="3200" dirty="0" smtClean="0"/>
              <a:t> Internet </a:t>
            </a:r>
          </a:p>
          <a:p>
            <a:pPr marL="514350" indent="-514350" algn="l">
              <a:buAutoNum type="arabicPeriod"/>
            </a:pPr>
            <a:r>
              <a:rPr lang="en-US" sz="3200" dirty="0" smtClean="0"/>
              <a:t>Kopi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teh</a:t>
            </a:r>
            <a:endParaRPr lang="en-US" sz="3200" dirty="0" smtClean="0"/>
          </a:p>
          <a:p>
            <a:pPr marL="514350" indent="-514350" algn="l">
              <a:buAutoNum type="arabicPeriod"/>
            </a:pPr>
            <a:r>
              <a:rPr lang="en-US" sz="3200" dirty="0" err="1" smtClean="0"/>
              <a:t>Pede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00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http://www.weebly.com/</a:t>
            </a:r>
          </a:p>
        </p:txBody>
      </p:sp>
      <p:pic>
        <p:nvPicPr>
          <p:cNvPr id="1026" name="Picture 2" descr="C:\Documents and Settings\SHIRO\My Documents\My Pictures\weebly\aw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0" y="1746706"/>
            <a:ext cx="8375700" cy="490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http://www.weebly.com/</a:t>
            </a:r>
          </a:p>
        </p:txBody>
      </p:sp>
      <p:pic>
        <p:nvPicPr>
          <p:cNvPr id="2050" name="Picture 2" descr="C:\Documents and Settings\SHIRO\My Documents\My Pictures\weebly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2515"/>
            <a:ext cx="8784976" cy="514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6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http://www.weebly.com/</a:t>
            </a:r>
          </a:p>
        </p:txBody>
      </p:sp>
      <p:pic>
        <p:nvPicPr>
          <p:cNvPr id="3074" name="Picture 2" descr="C:\Documents and Settings\SHIRO\My Documents\My Pictures\weebly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2" y="1689874"/>
            <a:ext cx="8621216" cy="50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http://www.weebly.com/</a:t>
            </a:r>
          </a:p>
        </p:txBody>
      </p:sp>
      <p:pic>
        <p:nvPicPr>
          <p:cNvPr id="4098" name="Picture 2" descr="C:\Documents and Settings\SHIRO\My Documents\My Pictures\weebly\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88424" cy="49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2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</a:t>
            </a:r>
            <a:endParaRPr lang="en-US" dirty="0"/>
          </a:p>
        </p:txBody>
      </p:sp>
      <p:pic>
        <p:nvPicPr>
          <p:cNvPr id="5122" name="Picture 2" descr="C:\Documents and Settings\SHIRO\My Documents\My Pictures\weebly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8" y="1653682"/>
            <a:ext cx="8693224" cy="509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web</a:t>
            </a:r>
            <a:endParaRPr lang="en-US" dirty="0"/>
          </a:p>
        </p:txBody>
      </p:sp>
      <p:pic>
        <p:nvPicPr>
          <p:cNvPr id="6146" name="Picture 2" descr="C:\Documents and Settings\SHIRO\My Documents\My Pictures\weebly\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6075"/>
            <a:ext cx="8801794" cy="51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</Template>
  <TotalTime>1030</TotalTime>
  <Words>135</Words>
  <Application>Microsoft Office PowerPoint</Application>
  <PresentationFormat>On-screen Show (4:3)</PresentationFormat>
  <Paragraphs>53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58</vt:lpstr>
      <vt:lpstr>Membagun Website secara Online dengan Webly</vt:lpstr>
      <vt:lpstr>Webly</vt:lpstr>
      <vt:lpstr>Syarat membuat web denganWebly </vt:lpstr>
      <vt:lpstr>http://www.weebly.com/</vt:lpstr>
      <vt:lpstr>http://www.weebly.com/</vt:lpstr>
      <vt:lpstr>http://www.weebly.com/</vt:lpstr>
      <vt:lpstr>http://www.weebly.com/</vt:lpstr>
      <vt:lpstr>Element</vt:lpstr>
      <vt:lpstr>Desain web</vt:lpstr>
      <vt:lpstr>Page </vt:lpstr>
      <vt:lpstr>Editor</vt:lpstr>
      <vt:lpstr>Setting</vt:lpstr>
      <vt:lpstr>Mengisi halaman dengan menu Element</vt:lpstr>
      <vt:lpstr>Mengisi halaman dengan menu Element</vt:lpstr>
      <vt:lpstr>Mengisi halaman dengan menu Element</vt:lpstr>
      <vt:lpstr>Mengisi halaman dengan menu Element</vt:lpstr>
      <vt:lpstr>Mendisain halaman dengan menu Desain</vt:lpstr>
      <vt:lpstr>Mendisain halaman dengan menu Desain</vt:lpstr>
      <vt:lpstr>Mendisain halaman dengan menu Desain</vt:lpstr>
      <vt:lpstr>Mendisain halaman dengan menu Desain</vt:lpstr>
      <vt:lpstr>Mendisain halaman dengan menu Desain</vt:lpstr>
      <vt:lpstr>Menambah halaman dengan menu Page</vt:lpstr>
      <vt:lpstr>Salam TIK Jawa Timur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Membagun Weblog secara Offline </dc:title>
  <dc:creator>abdul rachman</dc:creator>
  <cp:lastModifiedBy>SHIRO </cp:lastModifiedBy>
  <cp:revision>103</cp:revision>
  <dcterms:created xsi:type="dcterms:W3CDTF">2009-11-19T14:19:42Z</dcterms:created>
  <dcterms:modified xsi:type="dcterms:W3CDTF">2011-10-02T07:01:37Z</dcterms:modified>
</cp:coreProperties>
</file>